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79" r:id="rId4"/>
    <p:sldId id="281" r:id="rId5"/>
    <p:sldId id="283" r:id="rId6"/>
    <p:sldId id="285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8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A855F7B6-CE59-442A-ADEA-CEAC43294DB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3136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272C0EF8-16E3-4153-AE79-8DA10902569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920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07BBE5-D7CD-4009-A756-73E81CEA021F}" type="slidenum">
              <a:rPr lang="zh-TW" altLang="en-US" smtClean="0">
                <a:latin typeface="Times New Roman" charset="0"/>
              </a:rPr>
              <a:pPr>
                <a:defRPr/>
              </a:pPr>
              <a:t>1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4D4A36-2FE4-4117-8A98-1290CA58C8F5}" type="slidenum">
              <a:rPr lang="zh-TW" altLang="en-US" smtClean="0">
                <a:latin typeface="Times New Roman" charset="0"/>
              </a:rPr>
              <a:pPr>
                <a:defRPr/>
              </a:pPr>
              <a:t>2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BF450C-CAA0-4E30-899C-80142B73A045}" type="slidenum">
              <a:rPr lang="zh-TW" altLang="en-US" smtClean="0">
                <a:latin typeface="Times New Roman" charset="0"/>
              </a:rPr>
              <a:pPr>
                <a:defRPr/>
              </a:pPr>
              <a:t>3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2D7141-CD67-43B1-8EAB-ED3AE5410B09}" type="slidenum">
              <a:rPr lang="zh-TW" altLang="en-US" smtClean="0">
                <a:latin typeface="Times New Roman" charset="0"/>
              </a:rPr>
              <a:pPr>
                <a:defRPr/>
              </a:pPr>
              <a:t>4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D08AC9-DF19-463A-8ECA-75EE3FDACF9B}" type="slidenum">
              <a:rPr lang="zh-TW" altLang="en-US" smtClean="0">
                <a:latin typeface="Times New Roman" charset="0"/>
              </a:rPr>
              <a:pPr>
                <a:defRPr/>
              </a:pPr>
              <a:t>5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DFF921-AF32-44FD-B9DA-841662FB7E2D}" type="slidenum">
              <a:rPr lang="zh-TW" altLang="en-US" smtClean="0">
                <a:latin typeface="Times New Roman" charset="0"/>
              </a:rPr>
              <a:pPr>
                <a:defRPr/>
              </a:pPr>
              <a:t>6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47763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80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0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懇求慈愛父神，聽祢民呼聲，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Gracious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Father, hear Thy people’s cry;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我們又軟又弱，靠祢才得活；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See us how we languish, help us ere we die.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求主藉著聖靈，能力從上傾。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Send us by Thy Spirit power from on high.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能力從上傾</a:t>
            </a:r>
            <a:r>
              <a:rPr lang="en-US" altLang="zh-TW" dirty="0"/>
              <a:t>;</a:t>
            </a:r>
            <a:r>
              <a:rPr lang="zh-TW" altLang="en-US" dirty="0"/>
              <a:t>求主藉著聖靈</a:t>
            </a:r>
            <a:r>
              <a:rPr lang="en-US" altLang="zh-TW" dirty="0"/>
              <a:t>,</a:t>
            </a:r>
            <a:r>
              <a:rPr lang="zh-TW" altLang="en-US" dirty="0"/>
              <a:t>能力從上傾。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Power, power, power from on high.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Send us by Thy Spirit power from on high.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240</a:t>
            </a: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能力從上傾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POWER FROM ON HIGH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(1/6)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87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父神寶貴應許，靈裏永同居；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Promise of the Father, Spirit, ever nigh,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為何我們軟弱，無力又死涸？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Wherefore should we languish, wherefore should we die?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現今</a:t>
            </a:r>
            <a:r>
              <a:rPr lang="zh-CN" altLang="en-US" dirty="0"/>
              <a:t>袮</a:t>
            </a:r>
            <a:r>
              <a:rPr lang="zh-TW" altLang="en-US" dirty="0"/>
              <a:t>已來臨，能力從上傾。</a:t>
            </a:r>
            <a:endParaRPr lang="en-US" altLang="zh-TW" dirty="0"/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Thou hast come to bring us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能力從上傾</a:t>
            </a:r>
            <a:r>
              <a:rPr lang="en-US" altLang="zh-TW" dirty="0"/>
              <a:t>;</a:t>
            </a:r>
            <a:r>
              <a:rPr lang="zh-TW" altLang="en-US" dirty="0"/>
              <a:t>求主藉著聖靈</a:t>
            </a:r>
            <a:r>
              <a:rPr lang="en-US" altLang="zh-TW" dirty="0"/>
              <a:t>,</a:t>
            </a:r>
            <a:r>
              <a:rPr lang="zh-TW" altLang="en-US" dirty="0"/>
              <a:t>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Power, power,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Send us by Thy Spirit power from on high.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87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苦苦掙扎努力，長年無安息；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O how long we struggle, O how hard we try;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工作徒勞無益，常嘆息不已；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Helplessly we labor, helplessly we sigh,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直到榮耀聖靈，能力從上傾。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Till Thy Spirit gives us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能力從上傾</a:t>
            </a:r>
            <a:r>
              <a:rPr lang="en-US" altLang="zh-TW" dirty="0"/>
              <a:t>;</a:t>
            </a:r>
            <a:r>
              <a:rPr lang="zh-TW" altLang="en-US" dirty="0"/>
              <a:t>求主藉著聖靈</a:t>
            </a:r>
            <a:r>
              <a:rPr lang="en-US" altLang="zh-TW" dirty="0"/>
              <a:t>,</a:t>
            </a:r>
            <a:r>
              <a:rPr lang="zh-TW" altLang="en-US" dirty="0"/>
              <a:t>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Power, power,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Send us by Thy Spirit power from on high.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30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正當天風激颺，飛越大海洋；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As the winds of heaven o’er the ocean fly,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正當電光烈焰，閃耀跨高天；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As the flaming </a:t>
            </a:r>
            <a:r>
              <a:rPr lang="en-US" altLang="zh-TW" sz="2800" dirty="0" err="1"/>
              <a:t>light’nings</a:t>
            </a:r>
            <a:r>
              <a:rPr lang="en-US" altLang="zh-TW" sz="2800" dirty="0"/>
              <a:t> flashing o’er the sky,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父阿！我們懇請能力從上傾。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Send us, mighty Father,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能力從上傾</a:t>
            </a:r>
            <a:r>
              <a:rPr lang="en-US" altLang="zh-TW" dirty="0"/>
              <a:t>;</a:t>
            </a:r>
            <a:r>
              <a:rPr lang="zh-TW" altLang="en-US" dirty="0"/>
              <a:t>求主藉著聖靈</a:t>
            </a:r>
            <a:r>
              <a:rPr lang="en-US" altLang="zh-TW" dirty="0"/>
              <a:t>,</a:t>
            </a:r>
            <a:r>
              <a:rPr lang="zh-TW" altLang="en-US" dirty="0"/>
              <a:t>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Power, power,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Send us by Thy Spirit power from on high.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30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正當天日高照，夏令何豐饒；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As the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sunshine bringing summer nigh,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正當甘雨淋漓，澆降沙漠地；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As the showers that water deserts parched and dry,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使人甦醒聖靈，能力從上傾。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 err="1"/>
              <a:t>Quick’ning</a:t>
            </a:r>
            <a:r>
              <a:rPr lang="en-US" altLang="zh-TW" sz="2800" dirty="0"/>
              <a:t> Spirit bring us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能力從上傾</a:t>
            </a:r>
            <a:r>
              <a:rPr lang="en-US" altLang="zh-TW" dirty="0"/>
              <a:t>;</a:t>
            </a:r>
            <a:r>
              <a:rPr lang="zh-TW" altLang="en-US" dirty="0"/>
              <a:t>求主藉著聖靈</a:t>
            </a:r>
            <a:r>
              <a:rPr lang="en-US" altLang="zh-TW" dirty="0"/>
              <a:t>,</a:t>
            </a:r>
            <a:r>
              <a:rPr lang="zh-TW" altLang="en-US" dirty="0"/>
              <a:t>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Power, power,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Send us by Thy Spirit power from on high.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30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父阿！在祢腳前，子民求恩憐；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Father at Thy footstool, low Thy people lie,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等候祢的應許，聽我們呼籲：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Waiting for thy promise; hear our helpless cry;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父阿！為祢聖民，能力從上傾。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Send us, Father, send us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</a:t>
            </a:r>
            <a:r>
              <a:rPr lang="en-US" altLang="zh-TW" dirty="0"/>
              <a:t>,</a:t>
            </a:r>
            <a:r>
              <a:rPr lang="zh-TW" altLang="en-US" dirty="0"/>
              <a:t>能力從上傾</a:t>
            </a:r>
            <a:r>
              <a:rPr lang="en-US" altLang="zh-TW" dirty="0"/>
              <a:t>;</a:t>
            </a:r>
            <a:r>
              <a:rPr lang="zh-TW" altLang="en-US" dirty="0"/>
              <a:t>求主藉著聖靈</a:t>
            </a:r>
            <a:r>
              <a:rPr lang="en-US" altLang="zh-TW" dirty="0"/>
              <a:t>,</a:t>
            </a:r>
            <a:r>
              <a:rPr lang="zh-TW" altLang="en-US" dirty="0"/>
              <a:t>能力從上傾。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Power, power, power from on high.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Send us by Thy Spirit power from on high.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574</TotalTime>
  <Words>639</Words>
  <Application>Microsoft Office PowerPoint</Application>
  <PresentationFormat>On-screen Show (16:9)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H240  能力從上傾   POWER FROM ON HIGH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58</cp:revision>
  <dcterms:created xsi:type="dcterms:W3CDTF">2001-04-19T19:07:54Z</dcterms:created>
  <dcterms:modified xsi:type="dcterms:W3CDTF">2017-08-05T13:39:50Z</dcterms:modified>
</cp:coreProperties>
</file>